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7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88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24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6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92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7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18FF-70E8-42F4-9615-06347A57A639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4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HYSPRIT</a:t>
            </a:r>
            <a:br>
              <a:rPr kumimoji="1" lang="en-US" altLang="ja-JP" dirty="0" smtClean="0"/>
            </a:br>
            <a:r>
              <a:rPr lang="en-US" altLang="ja-JP" dirty="0" smtClean="0"/>
              <a:t>Chiba </a:t>
            </a:r>
            <a:r>
              <a:rPr lang="en-US" altLang="ja-JP" smtClean="0"/>
              <a:t>campaign (daily)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4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7" y="-376081"/>
            <a:ext cx="5977887" cy="84594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20181112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7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8" y="-376081"/>
            <a:ext cx="5977887" cy="8459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20181113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7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dirty="0" smtClean="0">
                <a:latin typeface="Arial Black" panose="020B0A04020102020204" pitchFamily="34" charset="0"/>
              </a:rPr>
              <a:t>method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661" y="1162878"/>
            <a:ext cx="1185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千葉（</a:t>
            </a:r>
            <a:r>
              <a:rPr lang="en-US" altLang="ja-JP" sz="2400" dirty="0" smtClean="0"/>
              <a:t>35.6246N , 140.1038E)</a:t>
            </a:r>
            <a:r>
              <a:rPr lang="ja-JP" altLang="en-US" sz="2400" dirty="0" smtClean="0"/>
              <a:t>に運ばれてくる空気を表している。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各日付において時刻は</a:t>
            </a:r>
            <a:r>
              <a:rPr kumimoji="1" lang="en-US" altLang="ja-JP" sz="2400" dirty="0" smtClean="0"/>
              <a:t>12</a:t>
            </a:r>
            <a:r>
              <a:rPr kumimoji="1" lang="ja-JP" altLang="en-US" sz="2400" dirty="0" smtClean="0"/>
              <a:t>時（</a:t>
            </a:r>
            <a:r>
              <a:rPr kumimoji="1" lang="en-US" altLang="ja-JP" sz="2400" dirty="0" smtClean="0"/>
              <a:t>UTC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時）から</a:t>
            </a:r>
            <a:r>
              <a:rPr kumimoji="1" lang="en-US" altLang="ja-JP" sz="2400" dirty="0" smtClean="0"/>
              <a:t>100</a:t>
            </a:r>
            <a:r>
              <a:rPr kumimoji="1" lang="ja-JP" altLang="en-US" sz="2400" dirty="0" smtClean="0"/>
              <a:t>時間遡って計算している。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解析</a:t>
            </a:r>
            <a:r>
              <a:rPr lang="ja-JP" altLang="en-US" sz="2400" dirty="0" smtClean="0"/>
              <a:t>の途中で接地（高度</a:t>
            </a:r>
            <a:r>
              <a:rPr lang="en-US" altLang="ja-JP" sz="2400" dirty="0" smtClean="0"/>
              <a:t>0m</a:t>
            </a:r>
            <a:r>
              <a:rPr lang="ja-JP" altLang="en-US" sz="2400" dirty="0" smtClean="0"/>
              <a:t>）したものに関しては省いている。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It represents the air being brought to Chiba (35.6246 N, 140.1038 E).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On each date, the time is calculated 100 hours back from 12 o'clock (UTC: 3 o'clock).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We omitted the one that was grounded (altitude 0 m) during the analysis.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0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20181105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3" y="-376079"/>
            <a:ext cx="5977874" cy="84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4" y="-376079"/>
            <a:ext cx="5977876" cy="84594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20181106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4" y="-376079"/>
            <a:ext cx="5977877" cy="84594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20181107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5" y="-376079"/>
            <a:ext cx="5977879" cy="84594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20181108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0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6" y="-376081"/>
            <a:ext cx="5977882" cy="84594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20181109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6" y="-376081"/>
            <a:ext cx="5977884" cy="84594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20181110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067" y="-376081"/>
            <a:ext cx="5977886" cy="84594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20181111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114</Words>
  <Application>Microsoft Office PowerPoint</Application>
  <PresentationFormat>ワイド画面</PresentationFormat>
  <Paragraphs>18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游ゴシック Light</vt:lpstr>
      <vt:lpstr>Arial</vt:lpstr>
      <vt:lpstr>Arial Black</vt:lpstr>
      <vt:lpstr>Wingdings</vt:lpstr>
      <vt:lpstr>Office テーマ</vt:lpstr>
      <vt:lpstr>HYSPRIT Chiba campaign (daily)</vt:lpstr>
      <vt:lpstr>method</vt:lpstr>
      <vt:lpstr>20181105</vt:lpstr>
      <vt:lpstr>20181106</vt:lpstr>
      <vt:lpstr>20181107</vt:lpstr>
      <vt:lpstr>20181108</vt:lpstr>
      <vt:lpstr>20181109</vt:lpstr>
      <vt:lpstr>20181110</vt:lpstr>
      <vt:lpstr>20181111</vt:lpstr>
      <vt:lpstr>20181112</vt:lpstr>
      <vt:lpstr>20181113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HYSPRIT</dc:title>
  <dc:creator>Yonekawa</dc:creator>
  <cp:lastModifiedBy>Yonekawa</cp:lastModifiedBy>
  <cp:revision>4</cp:revision>
  <dcterms:created xsi:type="dcterms:W3CDTF">2018-11-14T06:41:18Z</dcterms:created>
  <dcterms:modified xsi:type="dcterms:W3CDTF">2018-11-14T07:29:02Z</dcterms:modified>
</cp:coreProperties>
</file>